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63"/>
  </p:normalViewPr>
  <p:slideViewPr>
    <p:cSldViewPr snapToGrid="0" snapToObjects="1">
      <p:cViewPr varScale="1">
        <p:scale>
          <a:sx n="115" d="100"/>
          <a:sy n="115" d="100"/>
        </p:scale>
        <p:origin x="24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4B0B-4262-A542-90E8-AE0606989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5FEE2-7ACD-2A46-B2DC-3A85E5AAF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2743D-EF9B-BF4F-9E69-25B57BD4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C420B-F074-7346-A73E-4FC10524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E96A5-8E94-B44A-B0DF-64375797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6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17F2-EFBB-5F4B-9001-466FFCDA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0E0C5-5838-1E4E-A08B-476CC7CD2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0B7D4-95D6-9242-8A63-33B41B01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58555-DF29-6646-A221-36232E87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3CF44-1278-8949-80C5-57AA570C1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1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A92C8A-DB5A-BD42-9136-FCC3F1E49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2F2A2-5573-3D46-B6AA-5BC28AF9F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9CC4B-D84F-7048-9E78-7F836ECC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B8DBC-FED9-8A4A-ACF6-379550E98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F4D57-0FCA-8342-9C7F-EF22B2E7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7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86B27-5B8C-2347-9FC9-A65C9B71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239B-A0AA-F24B-BE79-97663266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562CB-3C1B-A34C-B82F-023088774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973E4-798F-9A44-A6E7-67FF70F2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841E-0888-D247-9C2F-B97D2AA1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EA6F-79F5-B746-A791-8A9D86E3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AC634-9FFC-9546-B8BF-71479799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6C2AF-088C-2A42-B553-A79A4310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BCE3A-ABF0-824C-9080-5BCA9E91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A2B24-FF9A-2349-8003-70BC2343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7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67F6-EE78-7D48-8B50-97CB50B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BF608-097F-C446-86ED-217D344F5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0E8E9-65ED-634D-88B3-758D7C8A3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F3351-0AEE-2F4E-A1A5-B026E9F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39DB7-2102-2746-BF5F-1973B40C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BF612-91B0-9549-89A0-FBB09A0D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5B9F8-09C4-994A-B424-461158C8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7FCAA-57F3-534A-9C78-DBD19BC91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D6417-EC0C-5442-B2AC-B97B503C6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C63E9-D43F-F64B-BB10-BC2C1CE40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9BFD4C-396A-C341-A99C-368E07252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57DAD-E552-F14C-B88A-98923A90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936B57-D1EA-FD49-8DFE-4B11F26B8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F8B58-CCA6-5342-BE51-591FBCC6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9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0CD2-2D2B-DB42-BE30-FF9A6B70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437CD-C535-8A48-9243-A12FCE03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2AB2C-F209-CD4D-9360-F2D127EB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9D268-122A-5F4B-90D1-6487AB5D3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90179-1C19-444C-900E-D4E4C48E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244B9-3B7D-7D46-9A2D-AD64FE8D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169D8-67A5-844B-8B50-EDE77B77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BBF1-2170-4248-8E6F-F3F3BF93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B9469-D7E1-C44B-AFA8-BC1C02A6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E1689-75B0-9C43-B2B5-BFA90B529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7A60E-C525-334F-AAAC-17C5D483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0852B-5D57-A74A-B6E5-B30B4A02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19BBF-8A8E-9D43-8AA7-FEF077A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6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D479B-01C4-864E-A5EB-E245978C0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D9A553-7B42-5A40-AC3F-E6131FA10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43F2B-A244-E846-900D-53C4CED08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D65EE-D8C9-5F48-8CB9-A71A36D4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2FD37-C67A-1A4C-8FE3-197E6ECE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9826C-BD4C-FA40-BE75-7850BE71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8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09879F-9299-FF45-9072-651781DB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7EFBD-E1D7-9143-A93D-C8772BD92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CF8EA-F3FF-5646-93F7-20C4B87BD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F3F0-8044-2A4C-A35A-F3EBBA658B29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284C-4CD1-9148-B221-08AA4302E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44534-C7DD-9643-827B-6AF6B19BF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F19B6-4045-9A49-A887-2A732377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8B9EAD-DAEB-854E-B96D-4C3130047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2786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029C78-AE6F-F346-BD1D-1AAAB587B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48688"/>
            <a:ext cx="5852786" cy="1409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E0B2CC-EA21-E04E-B70C-5CCF969A1DAC}"/>
              </a:ext>
            </a:extLst>
          </p:cNvPr>
          <p:cNvSpPr txBox="1"/>
          <p:nvPr/>
        </p:nvSpPr>
        <p:spPr>
          <a:xfrm>
            <a:off x="6160290" y="2363237"/>
            <a:ext cx="5710238" cy="163121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endorses the </a:t>
            </a:r>
            <a:r>
              <a:rPr lang="en-US" sz="2000" b="1" dirty="0">
                <a:latin typeface="Helvetica" pitchFamily="2" charset="0"/>
              </a:rPr>
              <a:t>Primary Reading Pledge</a:t>
            </a:r>
            <a:r>
              <a:rPr lang="en-US" sz="2000" dirty="0">
                <a:latin typeface="Helvetica" pitchFamily="2" charset="0"/>
              </a:rPr>
              <a:t> and will work toward the goal of all children reading by the end of primary school by using evidence-based reading instruction, assessment, and intervention.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149DDE2-5427-4A48-949D-3D7506E77F03}"/>
              </a:ext>
            </a:extLst>
          </p:cNvPr>
          <p:cNvCxnSpPr/>
          <p:nvPr/>
        </p:nvCxnSpPr>
        <p:spPr>
          <a:xfrm>
            <a:off x="6330574" y="1444082"/>
            <a:ext cx="51292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F448DF-8864-A842-9011-CB2F9D8EA514}"/>
              </a:ext>
            </a:extLst>
          </p:cNvPr>
          <p:cNvCxnSpPr/>
          <p:nvPr/>
        </p:nvCxnSpPr>
        <p:spPr>
          <a:xfrm>
            <a:off x="6529386" y="4595812"/>
            <a:ext cx="51292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53126C-EFEE-6342-9B22-1AE7466C472B}"/>
              </a:ext>
            </a:extLst>
          </p:cNvPr>
          <p:cNvCxnSpPr>
            <a:cxnSpLocks/>
          </p:cNvCxnSpPr>
          <p:nvPr/>
        </p:nvCxnSpPr>
        <p:spPr>
          <a:xfrm flipV="1">
            <a:off x="8193879" y="5739199"/>
            <a:ext cx="180022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F2D70B4-4B48-1844-8ACE-101CFAE8EB51}"/>
              </a:ext>
            </a:extLst>
          </p:cNvPr>
          <p:cNvSpPr txBox="1"/>
          <p:nvPr/>
        </p:nvSpPr>
        <p:spPr>
          <a:xfrm>
            <a:off x="8701084" y="5791780"/>
            <a:ext cx="628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pitchFamily="2" charset="0"/>
              </a:rPr>
              <a:t>Date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3C123F-1E20-4F41-9CD9-707899A5CEC8}"/>
              </a:ext>
            </a:extLst>
          </p:cNvPr>
          <p:cNvSpPr txBox="1"/>
          <p:nvPr/>
        </p:nvSpPr>
        <p:spPr>
          <a:xfrm>
            <a:off x="8193879" y="1575485"/>
            <a:ext cx="163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pitchFamily="2" charset="0"/>
              </a:rPr>
              <a:t>School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096776-247C-B345-B60B-1D96EB6AB6F5}"/>
              </a:ext>
            </a:extLst>
          </p:cNvPr>
          <p:cNvSpPr txBox="1"/>
          <p:nvPr/>
        </p:nvSpPr>
        <p:spPr>
          <a:xfrm>
            <a:off x="8037889" y="4744330"/>
            <a:ext cx="2112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pitchFamily="2" charset="0"/>
              </a:rPr>
              <a:t>Name and Position </a:t>
            </a:r>
          </a:p>
        </p:txBody>
      </p:sp>
    </p:spTree>
    <p:extLst>
      <p:ext uri="{BB962C8B-B14F-4D97-AF65-F5344CB8AC3E}">
        <p14:creationId xmlns:p14="http://schemas.microsoft.com/office/powerpoint/2010/main" val="366673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Buckingham</dc:creator>
  <cp:lastModifiedBy>Jennifer Buckingham</cp:lastModifiedBy>
  <cp:revision>4</cp:revision>
  <dcterms:created xsi:type="dcterms:W3CDTF">2020-09-01T00:25:23Z</dcterms:created>
  <dcterms:modified xsi:type="dcterms:W3CDTF">2021-03-30T23:05:02Z</dcterms:modified>
</cp:coreProperties>
</file>